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1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4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6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7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5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2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2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3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6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6/22/2022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563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ner-journey.nl/Opleiding-Retreats/3-Daagse-Opleiding/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cZo0bIYG3k" TargetMode="External"/><Relationship Id="rId2" Type="http://schemas.openxmlformats.org/officeDocument/2006/relationships/hyperlink" Target="https://www.youtube.com/watch?v=wcD9vWM0Mp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nND_lRu7Ed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2B2FB6-6A48-C8B9-0D23-15FCEFB16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3" y="507238"/>
            <a:ext cx="3522504" cy="3845891"/>
          </a:xfrm>
        </p:spPr>
        <p:txBody>
          <a:bodyPr>
            <a:normAutofit/>
          </a:bodyPr>
          <a:lstStyle/>
          <a:p>
            <a:pPr algn="l"/>
            <a:r>
              <a:rPr lang="nl-NL" sz="3200" b="1" i="0" u="none" strike="noStrike" dirty="0">
                <a:effectLst/>
                <a:latin typeface="-apple-system"/>
              </a:rPr>
              <a:t>Keuzevak </a:t>
            </a:r>
            <a:r>
              <a:rPr lang="nl-NL" sz="3200" b="1" i="0" u="none" strike="noStrike" dirty="0" err="1">
                <a:effectLst/>
                <a:latin typeface="-apple-system"/>
              </a:rPr>
              <a:t>interaction</a:t>
            </a:r>
            <a:r>
              <a:rPr lang="nl-NL" sz="3200" b="1" i="0" u="none" strike="noStrike" dirty="0">
                <a:effectLst/>
                <a:latin typeface="-apple-system"/>
              </a:rPr>
              <a:t> design</a:t>
            </a:r>
            <a:endParaRPr lang="nl-NL" sz="32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54DF2D6-B522-D9A8-3916-022589E7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3" y="4445204"/>
            <a:ext cx="3522504" cy="1781123"/>
          </a:xfrm>
        </p:spPr>
        <p:txBody>
          <a:bodyPr>
            <a:normAutofit/>
          </a:bodyPr>
          <a:lstStyle/>
          <a:p>
            <a:pPr algn="l"/>
            <a:r>
              <a:rPr lang="nl-NL" dirty="0"/>
              <a:t>Milo Dijkman</a:t>
            </a:r>
          </a:p>
        </p:txBody>
      </p:sp>
      <p:pic>
        <p:nvPicPr>
          <p:cNvPr id="1026" name="Picture 2" descr="What is UX Design? Guide to User Experience Design">
            <a:extLst>
              <a:ext uri="{FF2B5EF4-FFF2-40B4-BE49-F238E27FC236}">
                <a16:creationId xmlns:a16="http://schemas.microsoft.com/office/drawing/2014/main" id="{04D7DA09-A301-74F2-0738-0764AA7E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0" r="35430"/>
          <a:stretch/>
        </p:blipFill>
        <p:spPr bwMode="auto"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45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47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1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23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DD4BA3-456E-6A5B-E17A-3D7ED8BD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Styleboard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0806632-5F8C-500E-C65C-DE5BEF607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4" y="2730693"/>
            <a:ext cx="5096939" cy="3838057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717D96D-9C25-BB72-5878-B21C1BB4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456" y="253675"/>
            <a:ext cx="6457950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8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22429-6755-9AA2-D74A-DD9C8D2E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Wireframes</a:t>
            </a:r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58A473-856C-6E8B-AFD4-A1ACC4001C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0454" y="35196"/>
            <a:ext cx="5183003" cy="67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B9F48C-F394-350F-5F66-D4519CAF7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5085" y="35196"/>
            <a:ext cx="2224253" cy="67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9B83316-B0F9-0780-9F24-E028FCEF3879}"/>
              </a:ext>
            </a:extLst>
          </p:cNvPr>
          <p:cNvSpPr txBox="1"/>
          <p:nvPr/>
        </p:nvSpPr>
        <p:spPr>
          <a:xfrm>
            <a:off x="838200" y="1432400"/>
            <a:ext cx="23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Tassen Webshop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A959179-DD67-136D-7994-69F3DD76413D}"/>
              </a:ext>
            </a:extLst>
          </p:cNvPr>
          <p:cNvSpPr txBox="1"/>
          <p:nvPr/>
        </p:nvSpPr>
        <p:spPr>
          <a:xfrm>
            <a:off x="5161383" y="6308209"/>
            <a:ext cx="23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Iphone</a:t>
            </a:r>
            <a:r>
              <a:rPr lang="nl-NL" dirty="0"/>
              <a:t> 13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036734F-C235-55DC-B4FD-056788B24600}"/>
              </a:ext>
            </a:extLst>
          </p:cNvPr>
          <p:cNvSpPr txBox="1"/>
          <p:nvPr/>
        </p:nvSpPr>
        <p:spPr>
          <a:xfrm>
            <a:off x="9181107" y="6308209"/>
            <a:ext cx="23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57414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A0C97-ACAC-1F99-B373-3A423697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Visual design(XD)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4AD58CD-1573-8A60-F334-4172CD945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630" y="0"/>
            <a:ext cx="315537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D0DB6FC-855B-1D4A-CFDA-848035AC9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32" y="0"/>
            <a:ext cx="2757127" cy="68580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9828864-97F1-8AF9-16D1-FAC5B6D784C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Eye Museum</a:t>
            </a:r>
          </a:p>
          <a:p>
            <a:r>
              <a:rPr lang="en-US" dirty="0" err="1"/>
              <a:t>Tassen</a:t>
            </a:r>
            <a:r>
              <a:rPr lang="en-US" dirty="0"/>
              <a:t> </a:t>
            </a:r>
            <a:r>
              <a:rPr lang="en-US" dirty="0" err="1"/>
              <a:t>Webshop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799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B30E03-0131-32D4-30FD-6626842A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cap="all" spc="1500">
                <a:ea typeface="Source Sans Pro SemiBold" panose="020B0603030403020204" pitchFamily="34" charset="0"/>
              </a:rPr>
              <a:t>Onderzoek testen met doelgroep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DC8227E7-9627-5231-AA5D-BBEBEAA13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3590" y="1126418"/>
            <a:ext cx="3687233" cy="4594684"/>
          </a:xfrm>
          <a:prstGeom prst="rect">
            <a:avLst/>
          </a:prstGeom>
          <a:ln w="28575">
            <a:noFill/>
          </a:ln>
        </p:spPr>
      </p:pic>
      <p:sp>
        <p:nvSpPr>
          <p:cNvPr id="33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4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4" name="Freeform: Shape 1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1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1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1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1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9" name="Oval 2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0" name="Rectangle 2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E233A4-669B-6ECA-B0C8-F59221AB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53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cap="all" spc="1500" dirty="0" err="1">
                <a:ea typeface="Source Sans Pro SemiBold" panose="020B0603030403020204" pitchFamily="34" charset="0"/>
              </a:rPr>
              <a:t>Vertaling</a:t>
            </a:r>
            <a:r>
              <a:rPr lang="en-US" sz="2400" b="1" cap="all" spc="1500" dirty="0">
                <a:ea typeface="Source Sans Pro SemiBold" panose="020B0603030403020204" pitchFamily="34" charset="0"/>
              </a:rPr>
              <a:t> van </a:t>
            </a:r>
            <a:r>
              <a:rPr lang="en-US" sz="2400" b="1" cap="all" spc="1500" dirty="0" err="1">
                <a:ea typeface="Source Sans Pro SemiBold" panose="020B0603030403020204" pitchFamily="34" charset="0"/>
              </a:rPr>
              <a:t>visueel</a:t>
            </a:r>
            <a:r>
              <a:rPr lang="en-US" sz="24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400" b="1" cap="all" spc="1500" dirty="0" err="1">
                <a:ea typeface="Source Sans Pro SemiBold" panose="020B0603030403020204" pitchFamily="34" charset="0"/>
              </a:rPr>
              <a:t>ontwerp</a:t>
            </a:r>
            <a:r>
              <a:rPr lang="en-US" sz="24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2400" b="1" cap="all" spc="1500" dirty="0" err="1">
                <a:ea typeface="Source Sans Pro SemiBold" panose="020B0603030403020204" pitchFamily="34" charset="0"/>
              </a:rPr>
              <a:t>naar</a:t>
            </a:r>
            <a:r>
              <a:rPr lang="en-US" sz="2400" b="1" cap="all" spc="1500" dirty="0">
                <a:ea typeface="Source Sans Pro SemiBold" panose="020B0603030403020204" pitchFamily="34" charset="0"/>
              </a:rPr>
              <a:t> prototype in HTML, CSS, JS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0CC1A6B-BF10-E2E3-6741-9616ADEAC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4" b="-6"/>
          <a:stretch/>
        </p:blipFill>
        <p:spPr>
          <a:xfrm>
            <a:off x="4628494" y="199229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grpSp>
        <p:nvGrpSpPr>
          <p:cNvPr id="211" name="Group 24">
            <a:extLst>
              <a:ext uri="{FF2B5EF4-FFF2-40B4-BE49-F238E27FC236}">
                <a16:creationId xmlns:a16="http://schemas.microsoft.com/office/drawing/2014/main" id="{AD4D52FB-029C-4093-AC32-225FE0586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53399" y="619274"/>
            <a:ext cx="718035" cy="718035"/>
            <a:chOff x="3022023" y="619275"/>
            <a:chExt cx="932200" cy="932200"/>
          </a:xfrm>
        </p:grpSpPr>
        <p:sp>
          <p:nvSpPr>
            <p:cNvPr id="212" name="Graphic 212">
              <a:extLst>
                <a:ext uri="{FF2B5EF4-FFF2-40B4-BE49-F238E27FC236}">
                  <a16:creationId xmlns:a16="http://schemas.microsoft.com/office/drawing/2014/main" id="{94710CDC-1CF9-466E-A5F7-E59725747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22023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3" name="Graphic 212">
              <a:extLst>
                <a:ext uri="{FF2B5EF4-FFF2-40B4-BE49-F238E27FC236}">
                  <a16:creationId xmlns:a16="http://schemas.microsoft.com/office/drawing/2014/main" id="{A229B448-3192-4233-B2C9-F97312F0A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22023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0A8162BE-F216-C333-C4F1-3F8F3BF25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r="43486" b="-1"/>
          <a:stretch/>
        </p:blipFill>
        <p:spPr>
          <a:xfrm>
            <a:off x="6275782" y="2542040"/>
            <a:ext cx="3755236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FC2330E9-F672-A59F-825C-519A22E77A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30" b="4"/>
          <a:stretch/>
        </p:blipFill>
        <p:spPr>
          <a:xfrm>
            <a:off x="9063993" y="232636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</p:spPr>
      </p:pic>
      <p:grpSp>
        <p:nvGrpSpPr>
          <p:cNvPr id="214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28494" y="3151517"/>
            <a:ext cx="1843161" cy="612484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15" name="Freeform: Shape 29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30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7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4224" y="3808056"/>
            <a:ext cx="1989013" cy="1989020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34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36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38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40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42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43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44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45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46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47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0D838714-8F2E-120B-0AA5-0FC1E5090E64}"/>
              </a:ext>
            </a:extLst>
          </p:cNvPr>
          <p:cNvSpPr txBox="1"/>
          <p:nvPr/>
        </p:nvSpPr>
        <p:spPr>
          <a:xfrm>
            <a:off x="749933" y="4653090"/>
            <a:ext cx="375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hlinkClick r:id="rId5"/>
              </a:rPr>
              <a:t>https://inner-journey.nl/Opleiding-Retreats/3-Daagse-Opleiding/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0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786E1958-C6F8-201D-87A8-67E046267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Graphic 212">
            <a:extLst>
              <a:ext uri="{FF2B5EF4-FFF2-40B4-BE49-F238E27FC236}">
                <a16:creationId xmlns:a16="http://schemas.microsoft.com/office/drawing/2014/main" id="{E9F10750-EF7A-4B45-967C-214C8CE78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05173CA5-CBEA-452A-A648-B818B70A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D92D0D-80C0-40C4-A942-F10B4660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5E0534-1245-40ED-BD5C-427E7EB8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8D056F24-FA9A-E2C2-AC35-AC9710FD8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6" r="1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5BD12E1-AB08-48AC-9D78-07E83A409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3369" y="372041"/>
            <a:ext cx="978631" cy="1957264"/>
          </a:xfrm>
          <a:custGeom>
            <a:avLst/>
            <a:gdLst>
              <a:gd name="connsiteX0" fmla="*/ 978631 w 978631"/>
              <a:gd name="connsiteY0" fmla="*/ 0 h 1957264"/>
              <a:gd name="connsiteX1" fmla="*/ 978631 w 978631"/>
              <a:gd name="connsiteY1" fmla="*/ 337451 h 1957264"/>
              <a:gd name="connsiteX2" fmla="*/ 337450 w 978631"/>
              <a:gd name="connsiteY2" fmla="*/ 978631 h 1957264"/>
              <a:gd name="connsiteX3" fmla="*/ 978631 w 978631"/>
              <a:gd name="connsiteY3" fmla="*/ 1619811 h 1957264"/>
              <a:gd name="connsiteX4" fmla="*/ 978631 w 978631"/>
              <a:gd name="connsiteY4" fmla="*/ 1957264 h 1957264"/>
              <a:gd name="connsiteX5" fmla="*/ 0 w 978631"/>
              <a:gd name="connsiteY5" fmla="*/ 978631 h 1957264"/>
              <a:gd name="connsiteX6" fmla="*/ 978631 w 978631"/>
              <a:gd name="connsiteY6" fmla="*/ 0 h 195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631" h="1957264">
                <a:moveTo>
                  <a:pt x="978631" y="0"/>
                </a:moveTo>
                <a:lnTo>
                  <a:pt x="978631" y="337451"/>
                </a:lnTo>
                <a:cubicBezTo>
                  <a:pt x="624550" y="337451"/>
                  <a:pt x="337450" y="624550"/>
                  <a:pt x="337450" y="978631"/>
                </a:cubicBezTo>
                <a:cubicBezTo>
                  <a:pt x="337450" y="1332713"/>
                  <a:pt x="624550" y="1619811"/>
                  <a:pt x="978631" y="1619811"/>
                </a:cubicBezTo>
                <a:lnTo>
                  <a:pt x="978631" y="1957264"/>
                </a:lnTo>
                <a:cubicBezTo>
                  <a:pt x="438155" y="1957264"/>
                  <a:pt x="0" y="1519107"/>
                  <a:pt x="0" y="978631"/>
                </a:cubicBezTo>
                <a:cubicBezTo>
                  <a:pt x="0" y="438155"/>
                  <a:pt x="438155" y="0"/>
                  <a:pt x="978631" y="0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C2134FB-41CB-4835-9ABE-34E09235E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3369" y="372041"/>
            <a:ext cx="978631" cy="1957264"/>
          </a:xfrm>
          <a:custGeom>
            <a:avLst/>
            <a:gdLst>
              <a:gd name="connsiteX0" fmla="*/ 978631 w 978631"/>
              <a:gd name="connsiteY0" fmla="*/ 0 h 1957264"/>
              <a:gd name="connsiteX1" fmla="*/ 978631 w 978631"/>
              <a:gd name="connsiteY1" fmla="*/ 337451 h 1957264"/>
              <a:gd name="connsiteX2" fmla="*/ 337450 w 978631"/>
              <a:gd name="connsiteY2" fmla="*/ 978631 h 1957264"/>
              <a:gd name="connsiteX3" fmla="*/ 978631 w 978631"/>
              <a:gd name="connsiteY3" fmla="*/ 1619811 h 1957264"/>
              <a:gd name="connsiteX4" fmla="*/ 978631 w 978631"/>
              <a:gd name="connsiteY4" fmla="*/ 1957264 h 1957264"/>
              <a:gd name="connsiteX5" fmla="*/ 0 w 978631"/>
              <a:gd name="connsiteY5" fmla="*/ 978631 h 1957264"/>
              <a:gd name="connsiteX6" fmla="*/ 978631 w 978631"/>
              <a:gd name="connsiteY6" fmla="*/ 0 h 195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631" h="1957264">
                <a:moveTo>
                  <a:pt x="978631" y="0"/>
                </a:moveTo>
                <a:lnTo>
                  <a:pt x="978631" y="337451"/>
                </a:lnTo>
                <a:cubicBezTo>
                  <a:pt x="624550" y="337451"/>
                  <a:pt x="337450" y="624550"/>
                  <a:pt x="337450" y="978631"/>
                </a:cubicBezTo>
                <a:cubicBezTo>
                  <a:pt x="337450" y="1332713"/>
                  <a:pt x="624550" y="1619811"/>
                  <a:pt x="978631" y="1619811"/>
                </a:cubicBezTo>
                <a:lnTo>
                  <a:pt x="978631" y="1957264"/>
                </a:lnTo>
                <a:cubicBezTo>
                  <a:pt x="438155" y="1957264"/>
                  <a:pt x="0" y="1519107"/>
                  <a:pt x="0" y="978631"/>
                </a:cubicBezTo>
                <a:cubicBezTo>
                  <a:pt x="0" y="438155"/>
                  <a:pt x="438155" y="0"/>
                  <a:pt x="97863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D92D0D-80C0-40C4-A942-F10B4660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217234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5E0534-1245-40ED-BD5C-427E7EB8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217234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1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86A6572A-4DA5-44F7-4335-0165468D3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9" b="134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E9F10750-EF7A-4B45-967C-214C8CE78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05173CA5-CBEA-452A-A648-B818B70A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D92D0D-80C0-40C4-A942-F10B4660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5E0534-1245-40ED-BD5C-427E7EB8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9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DAADB8-5C21-A970-5995-C08E6F1418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C863B5-8B85-4BAC-97E8-7365A6FB2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9534" y="1103896"/>
            <a:ext cx="4965868" cy="4598497"/>
            <a:chOff x="1674895" y="1345036"/>
            <a:chExt cx="5428610" cy="42109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081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F37A4A-B1FC-AE95-275F-D116778E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42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b="1" cap="all" spc="1500">
                <a:ea typeface="Source Sans Pro SemiBold" panose="020B0603030403020204" pitchFamily="34" charset="0"/>
              </a:rPr>
              <a:t>Gerealiseerd Prototype</a:t>
            </a:r>
          </a:p>
        </p:txBody>
      </p:sp>
      <p:sp>
        <p:nvSpPr>
          <p:cNvPr id="36" name="Graphic 212">
            <a:extLst>
              <a:ext uri="{FF2B5EF4-FFF2-40B4-BE49-F238E27FC236}">
                <a16:creationId xmlns:a16="http://schemas.microsoft.com/office/drawing/2014/main" id="{6B3AD2E3-0AAD-4808-835D-6DB434CD3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629" y="5130707"/>
            <a:ext cx="857096" cy="85709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FF44C53F-67DE-411B-8D73-EEA2966CA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629" y="5130707"/>
            <a:ext cx="857096" cy="85709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, donker&#10;&#10;Automatisch gegenereerde beschrijving">
            <a:extLst>
              <a:ext uri="{FF2B5EF4-FFF2-40B4-BE49-F238E27FC236}">
                <a16:creationId xmlns:a16="http://schemas.microsoft.com/office/drawing/2014/main" id="{4A11ADFC-D660-0CD9-6AAB-89AB396CC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6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1DDFBE-A2BF-B480-B1EA-1706F561E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Inhoud</a:t>
            </a:r>
            <a:endParaRPr lang="nl-NL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109C59-A157-6125-98D2-36AE26EE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nl-NL" sz="2000" dirty="0"/>
              <a:t>Persona</a:t>
            </a:r>
          </a:p>
          <a:p>
            <a:r>
              <a:rPr lang="nl-NL" sz="2000" dirty="0"/>
              <a:t>Onderzoek product en klant</a:t>
            </a:r>
          </a:p>
          <a:p>
            <a:r>
              <a:rPr lang="nl-NL" sz="2000" dirty="0" err="1"/>
              <a:t>Userstories</a:t>
            </a:r>
            <a:endParaRPr lang="nl-NL" sz="2000" dirty="0"/>
          </a:p>
          <a:p>
            <a:r>
              <a:rPr lang="nl-NL" sz="2000" dirty="0"/>
              <a:t>Moodboard</a:t>
            </a:r>
          </a:p>
          <a:p>
            <a:r>
              <a:rPr lang="nl-NL" sz="2000" dirty="0"/>
              <a:t>Styleboard</a:t>
            </a:r>
          </a:p>
          <a:p>
            <a:r>
              <a:rPr lang="nl-NL" sz="2000" dirty="0" err="1"/>
              <a:t>Wireframes</a:t>
            </a:r>
            <a:endParaRPr lang="nl-NL" sz="2000" dirty="0"/>
          </a:p>
          <a:p>
            <a:r>
              <a:rPr lang="nl-NL" sz="2000" dirty="0"/>
              <a:t>Visueel Ontwerp XD</a:t>
            </a:r>
          </a:p>
          <a:p>
            <a:r>
              <a:rPr lang="nl-NL" sz="2000" dirty="0"/>
              <a:t>Onderzoek Doelgroep</a:t>
            </a:r>
          </a:p>
          <a:p>
            <a:r>
              <a:rPr lang="nl-NL" sz="2000" dirty="0"/>
              <a:t>Vertaling van visueel ontwerp naar prototype in HTML, CSS, JS</a:t>
            </a:r>
          </a:p>
          <a:p>
            <a:r>
              <a:rPr lang="nl-NL" sz="2000" dirty="0"/>
              <a:t>Gerealiseerd Prototype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814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767D8-EC5C-CEA8-DD3F-939FF004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Faith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1451E8-3588-05E7-B1B2-DA6CE4DE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>
                <a:hlinkClick r:id="rId2"/>
              </a:rPr>
              <a:t>https://www.youtube.com/watch?v=wcD9vWM0MpE</a:t>
            </a:r>
            <a:endParaRPr lang="nl-NL"/>
          </a:p>
          <a:p>
            <a:pPr marL="0" indent="0">
              <a:buNone/>
            </a:pPr>
            <a:r>
              <a:rPr lang="nl-NL">
                <a:hlinkClick r:id="rId3"/>
              </a:rPr>
              <a:t>https</a:t>
            </a:r>
            <a:r>
              <a:rPr lang="nl-NL" dirty="0">
                <a:hlinkClick r:id="rId3"/>
              </a:rPr>
              <a:t>://www.youtube.com/watch?v=_cZo0bIYG3k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Gameplay: </a:t>
            </a:r>
            <a:r>
              <a:rPr lang="nl-NL" dirty="0">
                <a:hlinkClick r:id="rId4"/>
              </a:rPr>
              <a:t>https://www.youtube.com/watch?v=nND_lRu7Edg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489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646FF-EE29-C886-9C2F-F3B77D2D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Persona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511A80-A9DA-4465-C9B3-15B9437B7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 r="3" b="4411"/>
          <a:stretch/>
        </p:blipFill>
        <p:spPr bwMode="auto">
          <a:xfrm>
            <a:off x="838200" y="3088482"/>
            <a:ext cx="531506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9EEB6393-F15A-3DCF-26A1-42AF23800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9" y="0"/>
            <a:ext cx="2516389" cy="6858000"/>
          </a:xfrm>
          <a:prstGeom prst="rect">
            <a:avLst/>
          </a:prstGeom>
        </p:spPr>
      </p:pic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6829DF1C-5F7B-926D-B739-39839559B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Faith</a:t>
            </a:r>
            <a:endParaRPr lang="nl-NL" dirty="0"/>
          </a:p>
          <a:p>
            <a:r>
              <a:rPr lang="nl-NL" dirty="0" err="1"/>
              <a:t>Transformers</a:t>
            </a:r>
            <a:r>
              <a:rPr lang="nl-NL" dirty="0"/>
              <a:t> Community</a:t>
            </a:r>
          </a:p>
        </p:txBody>
      </p:sp>
    </p:spTree>
    <p:extLst>
      <p:ext uri="{BB962C8B-B14F-4D97-AF65-F5344CB8AC3E}">
        <p14:creationId xmlns:p14="http://schemas.microsoft.com/office/powerpoint/2010/main" val="390473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A77D13-447E-1739-9856-1C8019F42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046" y="415320"/>
            <a:ext cx="4154994" cy="1373821"/>
          </a:xfrm>
        </p:spPr>
        <p:txBody>
          <a:bodyPr anchor="b">
            <a:normAutofit/>
          </a:bodyPr>
          <a:lstStyle/>
          <a:p>
            <a:r>
              <a:rPr lang="nl-NL"/>
              <a:t>Onderzoek klant en product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546E015-AFAD-4FBE-809A-29F1EDCDC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88" r="3" b="13550"/>
          <a:stretch/>
        </p:blipFill>
        <p:spPr>
          <a:xfrm>
            <a:off x="387043" y="680438"/>
            <a:ext cx="3141207" cy="2406603"/>
          </a:xfrm>
          <a:prstGeom prst="rect">
            <a:avLst/>
          </a:prstGeom>
        </p:spPr>
      </p:pic>
      <p:sp>
        <p:nvSpPr>
          <p:cNvPr id="93" name="Graphic 212">
            <a:extLst>
              <a:ext uri="{FF2B5EF4-FFF2-40B4-BE49-F238E27FC236}">
                <a16:creationId xmlns:a16="http://schemas.microsoft.com/office/drawing/2014/main" id="{E7C065BD-BDC2-4800-908F-25C30F04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982" y="350986"/>
            <a:ext cx="621649" cy="62164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5" name="Graphic 212">
            <a:extLst>
              <a:ext uri="{FF2B5EF4-FFF2-40B4-BE49-F238E27FC236}">
                <a16:creationId xmlns:a16="http://schemas.microsoft.com/office/drawing/2014/main" id="{4E7038E2-1EDB-44C2-A46B-53B270A7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982" y="350986"/>
            <a:ext cx="621649" cy="62164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4AEF370-82C9-162D-091D-C4CACF338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82" r="3" b="13249"/>
          <a:stretch/>
        </p:blipFill>
        <p:spPr>
          <a:xfrm>
            <a:off x="3819538" y="692006"/>
            <a:ext cx="3125785" cy="2395035"/>
          </a:xfrm>
          <a:prstGeom prst="rect">
            <a:avLst/>
          </a:prstGeom>
        </p:spPr>
      </p:pic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362FAC00-6729-8202-532E-E17569C9A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856" r="3" b="3"/>
          <a:stretch/>
        </p:blipFill>
        <p:spPr>
          <a:xfrm>
            <a:off x="385783" y="3283161"/>
            <a:ext cx="3141207" cy="2443315"/>
          </a:xfrm>
          <a:prstGeom prst="rect">
            <a:avLst/>
          </a:prstGeom>
        </p:spPr>
      </p:pic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67DDAD25-BB2C-FB4D-5F21-C323D683C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r="8450" b="4"/>
          <a:stretch/>
        </p:blipFill>
        <p:spPr>
          <a:xfrm>
            <a:off x="3819538" y="3298545"/>
            <a:ext cx="3130593" cy="2427931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E8B26CD2-3554-40E7-AD54-5A5CF2A84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70802" y="5687878"/>
            <a:ext cx="1224153" cy="1170122"/>
            <a:chOff x="3670802" y="5687878"/>
            <a:chExt cx="1224153" cy="1170122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589" y="5756665"/>
              <a:ext cx="259814" cy="259814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5183" y="5692259"/>
              <a:ext cx="529706" cy="529707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0802" y="5687878"/>
              <a:ext cx="676481" cy="67648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8983" y="5705840"/>
              <a:ext cx="775501" cy="775721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25786" y="5742862"/>
              <a:ext cx="838595" cy="83859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6611" y="5793687"/>
              <a:ext cx="874522" cy="874522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921" y="5856997"/>
              <a:ext cx="885914" cy="885914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15719" y="5931701"/>
              <a:ext cx="873425" cy="874520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0D63B9F-CB99-4708-92BF-2EEFB8ADF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589" y="5756665"/>
              <a:ext cx="259814" cy="259814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000936" y="6018013"/>
              <a:ext cx="839032" cy="839032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8356" y="6118348"/>
              <a:ext cx="748415" cy="739652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C7C2AC-A96D-430B-B0AF-EDE9CDE37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5183" y="5692259"/>
              <a:ext cx="529706" cy="529707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69456" y="6235550"/>
              <a:ext cx="625499" cy="622450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241456A-B84E-4F3A-9FF2-791479710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0802" y="5687878"/>
              <a:ext cx="676481" cy="67648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10519" y="6377943"/>
              <a:ext cx="480057" cy="480057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AE64DA0-558A-4FB1-8C6E-9331DE8E2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8983" y="5705840"/>
              <a:ext cx="775501" cy="775721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B9AD90B-1510-414C-A4A3-D87C6CDDE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25786" y="5742862"/>
              <a:ext cx="838595" cy="83859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66355" y="6583431"/>
              <a:ext cx="259596" cy="259596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877E113-4AC2-4B62-A539-0EBF836F4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6611" y="5793687"/>
              <a:ext cx="874522" cy="874522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02DB88E-8E75-4E75-8DD9-81BC8AE34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921" y="5856997"/>
              <a:ext cx="885914" cy="885914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43F8628-E1C7-4075-92D7-B36FFCDB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15719" y="5931701"/>
              <a:ext cx="873425" cy="874520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E8602AA-75DE-4D08-94C6-C93E42FE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000936" y="6018013"/>
              <a:ext cx="839032" cy="839032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FBFC0D3-A9DC-40A4-9318-74FFFA13D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8356" y="6118348"/>
              <a:ext cx="748415" cy="739652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260BB3C-0E8E-48A6-9349-01E8D256C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69456" y="6235550"/>
              <a:ext cx="625499" cy="622450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9AEFD80-419E-4937-B011-8E662471F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10519" y="6377943"/>
              <a:ext cx="480057" cy="480057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2E30F1C-A97C-4A85-92ED-961D46606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66355" y="6583431"/>
              <a:ext cx="259596" cy="259596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7662BB-517B-2F5B-4360-56F0B4C3B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047" y="1925666"/>
            <a:ext cx="4154994" cy="4351338"/>
          </a:xfrm>
        </p:spPr>
        <p:txBody>
          <a:bodyPr>
            <a:normAutofit/>
          </a:bodyPr>
          <a:lstStyle/>
          <a:p>
            <a:r>
              <a:rPr lang="nl-NL" dirty="0" err="1"/>
              <a:t>Faith</a:t>
            </a:r>
            <a:r>
              <a:rPr lang="nl-NL" dirty="0"/>
              <a:t> (Horror Game op </a:t>
            </a:r>
            <a:r>
              <a:rPr lang="nl-NL" dirty="0" err="1"/>
              <a:t>Roblox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7270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62" name="Oval 206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050" name="Picture 2" descr="Afbeelding met tekst&#10;&#10;Automatisch gegenereerde beschrijving">
            <a:extLst>
              <a:ext uri="{FF2B5EF4-FFF2-40B4-BE49-F238E27FC236}">
                <a16:creationId xmlns:a16="http://schemas.microsoft.com/office/drawing/2014/main" id="{211A06C8-D3FD-044A-9BC6-6B390E67D7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-1" y="10"/>
            <a:ext cx="121919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2065">
            <a:extLst>
              <a:ext uri="{FF2B5EF4-FFF2-40B4-BE49-F238E27FC236}">
                <a16:creationId xmlns:a16="http://schemas.microsoft.com/office/drawing/2014/main" id="{55E902CB-1D4C-4599-B01D-A1CD4D2D9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8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75" name="Oval 2074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DDD45CB-F5B3-1CF4-3074-46D8D391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88" y="1260909"/>
            <a:ext cx="3952428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b="1" cap="all" spc="1500">
                <a:ea typeface="Source Sans Pro SemiBold" panose="020B0603030403020204" pitchFamily="34" charset="0"/>
              </a:rPr>
              <a:t>Userstories</a:t>
            </a:r>
          </a:p>
        </p:txBody>
      </p:sp>
      <p:sp>
        <p:nvSpPr>
          <p:cNvPr id="2077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79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5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9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86" name="Oval 3085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fbeelding met tekst&#10;&#10;Automatisch gegenereerde beschrijving">
            <a:extLst>
              <a:ext uri="{FF2B5EF4-FFF2-40B4-BE49-F238E27FC236}">
                <a16:creationId xmlns:a16="http://schemas.microsoft.com/office/drawing/2014/main" id="{D01653E2-8F56-25C1-8929-505A01B49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Graphic 212">
            <a:extLst>
              <a:ext uri="{FF2B5EF4-FFF2-40B4-BE49-F238E27FC236}">
                <a16:creationId xmlns:a16="http://schemas.microsoft.com/office/drawing/2014/main" id="{E9F10750-EF7A-4B45-967C-214C8CE78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92" name="Graphic 212">
            <a:extLst>
              <a:ext uri="{FF2B5EF4-FFF2-40B4-BE49-F238E27FC236}">
                <a16:creationId xmlns:a16="http://schemas.microsoft.com/office/drawing/2014/main" id="{05173CA5-CBEA-452A-A648-B818B70A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94" name="Oval 3093">
            <a:extLst>
              <a:ext uri="{FF2B5EF4-FFF2-40B4-BE49-F238E27FC236}">
                <a16:creationId xmlns:a16="http://schemas.microsoft.com/office/drawing/2014/main" id="{6BD92D0D-80C0-40C4-A942-F10B4660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96" name="Oval 3095">
            <a:extLst>
              <a:ext uri="{FF2B5EF4-FFF2-40B4-BE49-F238E27FC236}">
                <a16:creationId xmlns:a16="http://schemas.microsoft.com/office/drawing/2014/main" id="{8C5E0534-1245-40ED-BD5C-427E7EB8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DAC3FDA-3165-7861-3067-A7EC0A8C79EC}"/>
              </a:ext>
            </a:extLst>
          </p:cNvPr>
          <p:cNvSpPr txBox="1"/>
          <p:nvPr/>
        </p:nvSpPr>
        <p:spPr>
          <a:xfrm>
            <a:off x="4488109" y="176169"/>
            <a:ext cx="5478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Eye Museum</a:t>
            </a:r>
          </a:p>
        </p:txBody>
      </p:sp>
    </p:spTree>
    <p:extLst>
      <p:ext uri="{BB962C8B-B14F-4D97-AF65-F5344CB8AC3E}">
        <p14:creationId xmlns:p14="http://schemas.microsoft.com/office/powerpoint/2010/main" val="3418824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BBCBA40-2DDE-B481-E77D-432186A7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96" y="-1"/>
            <a:ext cx="2435290" cy="684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0A74CE-2714-5600-A4B7-5B1828F3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5" y="0"/>
            <a:ext cx="2369975" cy="684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D78F6BC-CD23-8090-DEF8-88F65561DD60}"/>
              </a:ext>
            </a:extLst>
          </p:cNvPr>
          <p:cNvSpPr txBox="1"/>
          <p:nvPr/>
        </p:nvSpPr>
        <p:spPr>
          <a:xfrm>
            <a:off x="6559421" y="3007373"/>
            <a:ext cx="4086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err="1"/>
              <a:t>Duurzaamhuis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150638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A6B1ADA-550B-CEEE-F5CF-A3D5F6376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28575"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C863B5-8B85-4BAC-97E8-7365A6FB2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146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9534" y="1103896"/>
            <a:ext cx="4965868" cy="4598497"/>
            <a:chOff x="1674895" y="1345036"/>
            <a:chExt cx="5428610" cy="421093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081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7169F2-E7F9-3E23-C5CA-91E4C119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242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b="1" cap="all" spc="1500" dirty="0" err="1">
                <a:ea typeface="Source Sans Pro SemiBold" panose="020B0603030403020204" pitchFamily="34" charset="0"/>
              </a:rPr>
              <a:t>Moodboard</a:t>
            </a:r>
            <a:br>
              <a:rPr lang="en-US" sz="2900" b="1" cap="all" spc="1500" dirty="0">
                <a:ea typeface="Source Sans Pro SemiBold" panose="020B0603030403020204" pitchFamily="34" charset="0"/>
              </a:rPr>
            </a:br>
            <a:r>
              <a:rPr lang="en-US" sz="2900" b="1" cap="all" spc="1500" dirty="0">
                <a:ea typeface="Source Sans Pro SemiBold" panose="020B0603030403020204" pitchFamily="34" charset="0"/>
              </a:rPr>
              <a:t>Eye Museum</a:t>
            </a: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6B3AD2E3-0AAD-4808-835D-6DB434CD3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629" y="5130707"/>
            <a:ext cx="857096" cy="85709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id="{FF44C53F-67DE-411B-8D73-EEA2966CA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629" y="5130707"/>
            <a:ext cx="857096" cy="85709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088BBAF-7B78-580E-7C49-BBB94671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E9F10750-EF7A-4B45-967C-214C8CE78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05173CA5-CBEA-452A-A648-B818B70A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D92D0D-80C0-40C4-A942-F10B4660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5E0534-1245-40ED-BD5C-427E7EB8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3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145</Words>
  <Application>Microsoft Office PowerPoint</Application>
  <PresentationFormat>Breedbeeld</PresentationFormat>
  <Paragraphs>40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Aharoni</vt:lpstr>
      <vt:lpstr>-apple-system</vt:lpstr>
      <vt:lpstr>Arial</vt:lpstr>
      <vt:lpstr>Source Sans Pro</vt:lpstr>
      <vt:lpstr>FunkyShapesDarkVTI</vt:lpstr>
      <vt:lpstr>Keuzevak interaction design</vt:lpstr>
      <vt:lpstr>Inhoud</vt:lpstr>
      <vt:lpstr>Persona</vt:lpstr>
      <vt:lpstr>Onderzoek klant en product</vt:lpstr>
      <vt:lpstr>Userstories</vt:lpstr>
      <vt:lpstr>PowerPoint-presentatie</vt:lpstr>
      <vt:lpstr>PowerPoint-presentatie</vt:lpstr>
      <vt:lpstr>Moodboard Eye Museum</vt:lpstr>
      <vt:lpstr>PowerPoint-presentatie</vt:lpstr>
      <vt:lpstr>Styleboard</vt:lpstr>
      <vt:lpstr>Wireframes</vt:lpstr>
      <vt:lpstr>Visual design(XD)</vt:lpstr>
      <vt:lpstr>Onderzoek testen met doelgroep</vt:lpstr>
      <vt:lpstr>Vertaling van visueel ontwerp naar prototype in HTML, CSS, JS</vt:lpstr>
      <vt:lpstr>PowerPoint-presentatie</vt:lpstr>
      <vt:lpstr>PowerPoint-presentatie</vt:lpstr>
      <vt:lpstr>PowerPoint-presentatie</vt:lpstr>
      <vt:lpstr>Gerealiseerd Prototype</vt:lpstr>
      <vt:lpstr>PowerPoint-presentatie</vt:lpstr>
      <vt:lpstr>Faith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Keuzevak interaction design</dc:title>
  <dc:creator>Milo Dijkman</dc:creator>
  <cp:lastModifiedBy>Milo Dijkman</cp:lastModifiedBy>
  <cp:revision>1</cp:revision>
  <dcterms:created xsi:type="dcterms:W3CDTF">2022-06-22T12:17:19Z</dcterms:created>
  <dcterms:modified xsi:type="dcterms:W3CDTF">2022-06-22T12:53:07Z</dcterms:modified>
</cp:coreProperties>
</file>